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E0B"/>
    <a:srgbClr val="5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28"/>
    <p:restoredTop sz="94701"/>
  </p:normalViewPr>
  <p:slideViewPr>
    <p:cSldViewPr snapToGrid="0" snapToObjects="1">
      <p:cViewPr varScale="1">
        <p:scale>
          <a:sx n="70" d="100"/>
          <a:sy n="70" d="100"/>
        </p:scale>
        <p:origin x="10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56EC3DB-F171-DF40-9728-0EBE5D9A0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D7CDB68D-7DD3-5C48-9F25-A7CBA07FD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3415750-F3DF-4D42-ABE6-38F3BB09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5311221-CB1E-C44B-94E8-C172C566E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7726959-2E11-A140-941E-9C6DD12F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56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5F3AC28-15D1-254E-9D0B-C2F10065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D4E1707A-D4B4-6944-B6E5-DE95C8C9D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C975407-F37C-884B-8640-0C257940E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4AF56C2-8F59-4B4C-B2D6-74534332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0098453-0316-D444-A2C1-220729CD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64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6DB9F82D-64BC-184D-9089-F4C472BC6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A6EBCFA0-1755-5E47-947C-1E5A7642C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53B00BB-D4AF-1142-9800-5554182C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68EA018F-9DCB-924E-8883-6387F78A3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616D93C-DC36-BA47-B9A4-589CCA005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88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EC50357-42CC-2045-A7ED-C0EEC332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9D7DE3A-3ECB-9E49-A054-83FEED318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AB47332-4FBD-FA48-B493-7FCB6730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44A0E2F-FACD-8147-8259-D76ACBD1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4914D17-79CC-1C40-965B-6FD2411B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98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10A5C1-4347-5744-A342-88E37B84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39136AF-6736-004A-80C7-FB3CE35A5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BCD79DF-FAB3-9440-A3FC-F93C2A52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5673052-0FB6-044C-8D46-EB521C47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FE69A34-2B2C-1E49-A127-54AEC49CF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64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F439E66-0775-514E-94CD-E4E60D1E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9EE9A48-D7FB-A446-A2F1-ED9E524E65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16ED7376-E1D5-DA4C-BCE1-59B8A191E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ED9AEEB9-785B-C34D-A93D-CD57CEE77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710D17A-8EC0-DA41-8B12-B6A3966F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AE0B5E6-3CA3-DA42-B073-E6D73CF2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73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91EC5AD-AF1D-3C4D-9F97-ECBA0B775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F8514FC-92FA-F04F-B9F1-55D28640B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27ED3CCD-74B4-6447-9350-E28913F0B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F44CB3EA-5320-D249-8773-CE16A7B4D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2E5A9BB8-2B12-7343-A3E3-0EEB418B1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CBD8C877-C9C2-5845-8FF1-43FCD66AC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2B9F8574-C847-784C-8E0C-285B4BF51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D0D055F9-FF71-344B-815C-0557BA12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40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D1A1300-C4FD-7B4E-8F52-91727B87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335664AD-FB7C-FE43-8583-5BFB2F93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37774AF5-1C0B-5E45-9582-F3086B44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24F0B865-166A-6944-B4A5-36E1989A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33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C0962473-CC53-4546-9473-D940836B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15B5C823-E305-974E-8584-6E145A41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76F21AA-2ECD-6147-B6FF-53969781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5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3B3CBB6-1FB9-324A-BDE0-A1BBDE848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A2B9293-00CE-5C42-A8BA-A36473356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D6410C24-2FAF-D54E-87CA-6D15AE17E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783954A3-0838-4D4B-891E-2D2BE556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8F1EB6B2-5756-6D4A-962A-DA84CD4F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336F08BE-E5CC-AE47-82E9-B070A966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74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EE7B54-1A9D-6141-807E-C7AA0AEB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A640E8DA-27C8-CF4A-8C0F-E35D17165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A973A3E4-540A-6C41-A68E-AE178CB0A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A3F5BB7-664B-E041-B990-48A01FE5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77CBE95-0A19-C641-A157-2B326ED8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E4E77A6-E390-104B-9228-B2A48ECD5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29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E25CF431-A2E2-BA48-8358-6A96ED202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B9648AD8-55B2-4A4C-A4C8-198897DE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A5FCC1C-457B-474E-86E3-470C1F636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34B9-2EA9-A147-AC73-E2AFFEB6BB28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D270A02-8CAA-8B48-B92E-DC975CFEB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2E7D1F7-EB44-D349-AE11-5C53584D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38E3-F899-FC49-8442-83FD54665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48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8000">
              <a:srgbClr val="C00000"/>
            </a:gs>
            <a:gs pos="83000">
              <a:srgbClr val="FF0000"/>
            </a:gs>
            <a:gs pos="100000">
              <a:srgbClr val="580E0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5C22DBE-1F5C-AF42-B900-8E5376962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4935"/>
            <a:ext cx="9144000" cy="112977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Lucida Blackletter" pitchFamily="2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Lavoro </a:t>
            </a:r>
            <a:r>
              <a:rPr lang="it-IT" b="1" dirty="0" err="1" smtClean="0">
                <a:solidFill>
                  <a:srgbClr val="FF0000"/>
                </a:solidFill>
                <a:latin typeface="Lucida Blackletter" pitchFamily="2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Dantedì</a:t>
            </a:r>
            <a:r>
              <a:rPr lang="it-IT" b="1" dirty="0" smtClean="0">
                <a:solidFill>
                  <a:srgbClr val="FF0000"/>
                </a:solidFill>
                <a:latin typeface="Lucida Blackletter" pitchFamily="2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latin typeface="Lucida Blackletter" pitchFamily="2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2019-2020</a:t>
            </a:r>
            <a:endParaRPr lang="it-IT" b="1" dirty="0">
              <a:solidFill>
                <a:srgbClr val="FF0000"/>
              </a:solidFill>
              <a:latin typeface="Lucida Blackletter" pitchFamily="2" charset="77"/>
              <a:ea typeface="Brush Script MT" panose="03060802040406070304" pitchFamily="66" charset="-122"/>
              <a:cs typeface="Brush Script MT" panose="03060802040406070304" pitchFamily="66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AA963E40-7524-BC47-B5B8-942D38BC7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4305"/>
            <a:ext cx="4233333" cy="3052339"/>
          </a:xfrm>
        </p:spPr>
        <p:txBody>
          <a:bodyPr/>
          <a:lstStyle/>
          <a:p>
            <a:r>
              <a:rPr lang="it-IT" dirty="0"/>
              <a:t>Queste parole di colore oscuro</a:t>
            </a:r>
          </a:p>
          <a:p>
            <a:endParaRPr lang="it-IT" dirty="0"/>
          </a:p>
          <a:p>
            <a:r>
              <a:rPr lang="it-IT" dirty="0" err="1"/>
              <a:t>Vid</a:t>
            </a:r>
            <a:r>
              <a:rPr lang="it-IT" dirty="0" smtClean="0"/>
              <a:t>’ io </a:t>
            </a:r>
            <a:r>
              <a:rPr lang="it-IT" dirty="0"/>
              <a:t>scritto al sommo d’una porta;</a:t>
            </a:r>
          </a:p>
          <a:p>
            <a:endParaRPr lang="it-IT" dirty="0"/>
          </a:p>
          <a:p>
            <a:r>
              <a:rPr lang="it-IT" dirty="0" err="1"/>
              <a:t>Perch’io</a:t>
            </a:r>
            <a:r>
              <a:rPr lang="it-IT" dirty="0"/>
              <a:t>: «Maestro il senso lor m’è duro»</a:t>
            </a: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8B21C28C-5914-B246-A058-5D3B41677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933" y="2264305"/>
            <a:ext cx="4843045" cy="305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82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Brush Script MT</vt:lpstr>
      <vt:lpstr>Calibri</vt:lpstr>
      <vt:lpstr>Calibri Light</vt:lpstr>
      <vt:lpstr>Lucida Blackletter</vt:lpstr>
      <vt:lpstr>Tema di Office</vt:lpstr>
      <vt:lpstr>Lavoro Dantedì 2019-2020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 Dantedì</dc:title>
  <dc:creator>Microsoft Office User</dc:creator>
  <cp:lastModifiedBy>Utente</cp:lastModifiedBy>
  <cp:revision>4</cp:revision>
  <dcterms:created xsi:type="dcterms:W3CDTF">2020-03-27T14:07:14Z</dcterms:created>
  <dcterms:modified xsi:type="dcterms:W3CDTF">2021-03-26T11:39:36Z</dcterms:modified>
</cp:coreProperties>
</file>